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6" r:id="rId2"/>
    <p:sldId id="293" r:id="rId3"/>
    <p:sldId id="292" r:id="rId4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993300"/>
    <a:srgbClr val="CC6600"/>
    <a:srgbClr val="996633"/>
    <a:srgbClr val="990000"/>
    <a:srgbClr val="663300"/>
    <a:srgbClr val="FFCC00"/>
    <a:srgbClr val="FF6600"/>
    <a:srgbClr val="FF33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88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楕円 33"/>
          <p:cNvSpPr/>
          <p:nvPr/>
        </p:nvSpPr>
        <p:spPr bwMode="auto">
          <a:xfrm>
            <a:off x="4142350" y="2778203"/>
            <a:ext cx="1631614" cy="1631614"/>
          </a:xfrm>
          <a:prstGeom prst="ellipse">
            <a:avLst/>
          </a:prstGeom>
          <a:gradFill flip="none" rotWithShape="1">
            <a:gsLst>
              <a:gs pos="100000">
                <a:srgbClr val="FF3300"/>
              </a:gs>
              <a:gs pos="0">
                <a:srgbClr val="FBE4AE"/>
              </a:gs>
              <a:gs pos="52000">
                <a:srgbClr val="FFC000"/>
              </a:gs>
            </a:gsLst>
            <a:lin ang="2700000" scaled="1"/>
            <a:tileRect/>
          </a:gradFill>
          <a:ln w="19050">
            <a:solidFill>
              <a:schemeClr val="tx1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200"/>
          </a:p>
        </p:txBody>
      </p:sp>
      <p:sp>
        <p:nvSpPr>
          <p:cNvPr id="56" name="楕円 55"/>
          <p:cNvSpPr/>
          <p:nvPr/>
        </p:nvSpPr>
        <p:spPr bwMode="auto">
          <a:xfrm>
            <a:off x="2268893" y="809518"/>
            <a:ext cx="1631614" cy="1631614"/>
          </a:xfrm>
          <a:prstGeom prst="ellipse">
            <a:avLst/>
          </a:prstGeom>
          <a:gradFill flip="none" rotWithShape="1">
            <a:gsLst>
              <a:gs pos="0">
                <a:srgbClr val="FBE4AE"/>
              </a:gs>
              <a:gs pos="100000">
                <a:srgbClr val="FFC000"/>
              </a:gs>
            </a:gsLst>
            <a:lin ang="2700000" scaled="1"/>
            <a:tileRect/>
          </a:gradFill>
          <a:ln w="19050">
            <a:solidFill>
              <a:schemeClr val="tx1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200"/>
          </a:p>
        </p:txBody>
      </p:sp>
      <p:sp>
        <p:nvSpPr>
          <p:cNvPr id="57" name="楕円 56"/>
          <p:cNvSpPr/>
          <p:nvPr/>
        </p:nvSpPr>
        <p:spPr bwMode="auto">
          <a:xfrm>
            <a:off x="6012116" y="809518"/>
            <a:ext cx="1631614" cy="1631614"/>
          </a:xfrm>
          <a:prstGeom prst="ellipse">
            <a:avLst/>
          </a:prstGeom>
          <a:gradFill flip="none" rotWithShape="1">
            <a:gsLst>
              <a:gs pos="0">
                <a:srgbClr val="FFC000"/>
              </a:gs>
              <a:gs pos="100000">
                <a:srgbClr val="996633"/>
              </a:gs>
            </a:gsLst>
            <a:lin ang="2700000" scaled="1"/>
            <a:tileRect/>
          </a:gradFill>
          <a:ln w="19050">
            <a:solidFill>
              <a:schemeClr val="tx1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200"/>
          </a:p>
        </p:txBody>
      </p:sp>
      <p:sp>
        <p:nvSpPr>
          <p:cNvPr id="58" name="楕円 57"/>
          <p:cNvSpPr/>
          <p:nvPr/>
        </p:nvSpPr>
        <p:spPr bwMode="auto">
          <a:xfrm>
            <a:off x="4185992" y="809518"/>
            <a:ext cx="1631614" cy="1631614"/>
          </a:xfrm>
          <a:prstGeom prst="ellipse">
            <a:avLst/>
          </a:prstGeom>
          <a:gradFill flip="none" rotWithShape="1">
            <a:gsLst>
              <a:gs pos="100000">
                <a:srgbClr val="FFC000"/>
              </a:gs>
              <a:gs pos="0">
                <a:srgbClr val="FFFF00"/>
              </a:gs>
            </a:gsLst>
            <a:lin ang="2700000" scaled="1"/>
            <a:tileRect/>
          </a:gradFill>
          <a:ln w="19050">
            <a:solidFill>
              <a:schemeClr val="tx1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200"/>
          </a:p>
        </p:txBody>
      </p:sp>
      <p:sp>
        <p:nvSpPr>
          <p:cNvPr id="59" name="楕円 58"/>
          <p:cNvSpPr/>
          <p:nvPr/>
        </p:nvSpPr>
        <p:spPr bwMode="auto">
          <a:xfrm>
            <a:off x="7910537" y="809518"/>
            <a:ext cx="1631614" cy="1631614"/>
          </a:xfrm>
          <a:prstGeom prst="ellipse">
            <a:avLst/>
          </a:prstGeom>
          <a:gradFill flip="none" rotWithShape="1">
            <a:gsLst>
              <a:gs pos="0">
                <a:srgbClr val="CC9900"/>
              </a:gs>
              <a:gs pos="100000">
                <a:srgbClr val="996633"/>
              </a:gs>
            </a:gsLst>
            <a:lin ang="2700000" scaled="1"/>
            <a:tileRect/>
          </a:gradFill>
          <a:ln w="19050">
            <a:solidFill>
              <a:schemeClr val="tx1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200"/>
          </a:p>
        </p:txBody>
      </p:sp>
      <p:sp>
        <p:nvSpPr>
          <p:cNvPr id="60" name="楕円 59"/>
          <p:cNvSpPr/>
          <p:nvPr/>
        </p:nvSpPr>
        <p:spPr bwMode="auto">
          <a:xfrm>
            <a:off x="405909" y="809518"/>
            <a:ext cx="1631614" cy="1631614"/>
          </a:xfrm>
          <a:prstGeom prst="ellipse">
            <a:avLst/>
          </a:prstGeom>
          <a:gradFill flip="none" rotWithShape="1">
            <a:gsLst>
              <a:gs pos="0">
                <a:srgbClr val="FFFF66"/>
              </a:gs>
              <a:gs pos="100000">
                <a:srgbClr val="FFFF00"/>
              </a:gs>
            </a:gsLst>
            <a:lin ang="2700000" scaled="1"/>
            <a:tileRect/>
          </a:gradFill>
          <a:ln w="19050">
            <a:solidFill>
              <a:schemeClr val="tx1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200"/>
          </a:p>
        </p:txBody>
      </p:sp>
      <p:sp>
        <p:nvSpPr>
          <p:cNvPr id="30" name="楕円 29"/>
          <p:cNvSpPr/>
          <p:nvPr/>
        </p:nvSpPr>
        <p:spPr bwMode="auto">
          <a:xfrm>
            <a:off x="2268893" y="2803418"/>
            <a:ext cx="1631614" cy="1631614"/>
          </a:xfrm>
          <a:prstGeom prst="ellipse">
            <a:avLst/>
          </a:prstGeom>
          <a:gradFill flip="none" rotWithShape="1">
            <a:gsLst>
              <a:gs pos="0">
                <a:srgbClr val="FBE4AE"/>
              </a:gs>
              <a:gs pos="100000">
                <a:srgbClr val="C00000"/>
              </a:gs>
              <a:gs pos="50000">
                <a:srgbClr val="FFC000"/>
              </a:gs>
            </a:gsLst>
            <a:lin ang="2700000" scaled="1"/>
            <a:tileRect/>
          </a:gradFill>
          <a:ln w="19050">
            <a:solidFill>
              <a:schemeClr val="tx1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200"/>
          </a:p>
        </p:txBody>
      </p:sp>
      <p:sp>
        <p:nvSpPr>
          <p:cNvPr id="31" name="楕円 30"/>
          <p:cNvSpPr/>
          <p:nvPr/>
        </p:nvSpPr>
        <p:spPr bwMode="auto">
          <a:xfrm>
            <a:off x="5998191" y="2803418"/>
            <a:ext cx="1631614" cy="1631614"/>
          </a:xfrm>
          <a:prstGeom prst="ellipse">
            <a:avLst/>
          </a:prstGeom>
          <a:gradFill flip="none" rotWithShape="1">
            <a:gsLst>
              <a:gs pos="0">
                <a:srgbClr val="FFC000"/>
              </a:gs>
              <a:gs pos="100000">
                <a:srgbClr val="663300"/>
              </a:gs>
              <a:gs pos="50000">
                <a:srgbClr val="996633"/>
              </a:gs>
            </a:gsLst>
            <a:lin ang="2700000" scaled="1"/>
            <a:tileRect/>
          </a:gradFill>
          <a:ln w="19050">
            <a:solidFill>
              <a:schemeClr val="tx1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200"/>
          </a:p>
        </p:txBody>
      </p:sp>
      <p:sp>
        <p:nvSpPr>
          <p:cNvPr id="32" name="楕円 31"/>
          <p:cNvSpPr/>
          <p:nvPr/>
        </p:nvSpPr>
        <p:spPr bwMode="auto">
          <a:xfrm>
            <a:off x="7910537" y="2803418"/>
            <a:ext cx="1631614" cy="1631614"/>
          </a:xfrm>
          <a:prstGeom prst="ellipse">
            <a:avLst/>
          </a:prstGeom>
          <a:gradFill flip="none" rotWithShape="1">
            <a:gsLst>
              <a:gs pos="0">
                <a:srgbClr val="CC9900"/>
              </a:gs>
              <a:gs pos="100000">
                <a:srgbClr val="663300"/>
              </a:gs>
              <a:gs pos="50000">
                <a:srgbClr val="996633"/>
              </a:gs>
            </a:gsLst>
            <a:lin ang="2700000" scaled="1"/>
            <a:tileRect/>
          </a:gradFill>
          <a:ln w="19050">
            <a:solidFill>
              <a:schemeClr val="tx1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200"/>
          </a:p>
        </p:txBody>
      </p:sp>
      <p:sp>
        <p:nvSpPr>
          <p:cNvPr id="33" name="楕円 32"/>
          <p:cNvSpPr/>
          <p:nvPr/>
        </p:nvSpPr>
        <p:spPr bwMode="auto">
          <a:xfrm>
            <a:off x="405909" y="2803418"/>
            <a:ext cx="1631614" cy="1631614"/>
          </a:xfrm>
          <a:prstGeom prst="ellipse">
            <a:avLst/>
          </a:prstGeom>
          <a:gradFill flip="none" rotWithShape="1">
            <a:gsLst>
              <a:gs pos="0">
                <a:srgbClr val="FFFF66"/>
              </a:gs>
              <a:gs pos="100000">
                <a:srgbClr val="FFC000"/>
              </a:gs>
              <a:gs pos="50000">
                <a:srgbClr val="FFFF00"/>
              </a:gs>
            </a:gsLst>
            <a:lin ang="2700000" scaled="1"/>
            <a:tileRect/>
          </a:gradFill>
          <a:ln w="19050">
            <a:solidFill>
              <a:schemeClr val="tx1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200"/>
          </a:p>
        </p:txBody>
      </p:sp>
      <p:sp>
        <p:nvSpPr>
          <p:cNvPr id="64" name="楕円 63"/>
          <p:cNvSpPr/>
          <p:nvPr/>
        </p:nvSpPr>
        <p:spPr bwMode="auto">
          <a:xfrm>
            <a:off x="4142350" y="4695903"/>
            <a:ext cx="1631614" cy="1631614"/>
          </a:xfrm>
          <a:prstGeom prst="ellipse">
            <a:avLst/>
          </a:prstGeom>
          <a:gradFill flip="none" rotWithShape="1">
            <a:gsLst>
              <a:gs pos="100000">
                <a:srgbClr val="C00000"/>
              </a:gs>
              <a:gs pos="75000">
                <a:srgbClr val="FF3300"/>
              </a:gs>
              <a:gs pos="0">
                <a:srgbClr val="FBE4AE"/>
              </a:gs>
              <a:gs pos="52000">
                <a:srgbClr val="FFC000"/>
              </a:gs>
            </a:gsLst>
            <a:lin ang="2700000" scaled="1"/>
            <a:tileRect/>
          </a:gradFill>
          <a:ln w="19050">
            <a:solidFill>
              <a:schemeClr val="tx1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200"/>
          </a:p>
        </p:txBody>
      </p:sp>
      <p:sp>
        <p:nvSpPr>
          <p:cNvPr id="65" name="楕円 64"/>
          <p:cNvSpPr/>
          <p:nvPr/>
        </p:nvSpPr>
        <p:spPr bwMode="auto">
          <a:xfrm>
            <a:off x="2268893" y="4721118"/>
            <a:ext cx="1631614" cy="1631614"/>
          </a:xfrm>
          <a:prstGeom prst="ellipse">
            <a:avLst/>
          </a:prstGeom>
          <a:gradFill flip="none" rotWithShape="1">
            <a:gsLst>
              <a:gs pos="0">
                <a:srgbClr val="FBE4AE"/>
              </a:gs>
              <a:gs pos="100000">
                <a:srgbClr val="663300"/>
              </a:gs>
              <a:gs pos="75000">
                <a:srgbClr val="C00000"/>
              </a:gs>
              <a:gs pos="50000">
                <a:srgbClr val="FFC000"/>
              </a:gs>
            </a:gsLst>
            <a:lin ang="2700000" scaled="1"/>
            <a:tileRect/>
          </a:gradFill>
          <a:ln w="19050">
            <a:solidFill>
              <a:schemeClr val="tx1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200"/>
          </a:p>
        </p:txBody>
      </p:sp>
      <p:sp>
        <p:nvSpPr>
          <p:cNvPr id="66" name="楕円 65"/>
          <p:cNvSpPr/>
          <p:nvPr/>
        </p:nvSpPr>
        <p:spPr bwMode="auto">
          <a:xfrm>
            <a:off x="6012116" y="4721118"/>
            <a:ext cx="1631614" cy="1631614"/>
          </a:xfrm>
          <a:prstGeom prst="ellipse">
            <a:avLst/>
          </a:prstGeom>
          <a:gradFill flip="none" rotWithShape="1">
            <a:gsLst>
              <a:gs pos="0">
                <a:srgbClr val="FFC000"/>
              </a:gs>
              <a:gs pos="100000">
                <a:schemeClr val="tx1"/>
              </a:gs>
              <a:gs pos="75000">
                <a:srgbClr val="663300"/>
              </a:gs>
              <a:gs pos="50000">
                <a:srgbClr val="996633"/>
              </a:gs>
            </a:gsLst>
            <a:lin ang="2700000" scaled="1"/>
            <a:tileRect/>
          </a:gradFill>
          <a:ln w="19050">
            <a:solidFill>
              <a:schemeClr val="tx1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200"/>
          </a:p>
        </p:txBody>
      </p:sp>
      <p:sp>
        <p:nvSpPr>
          <p:cNvPr id="67" name="楕円 66"/>
          <p:cNvSpPr/>
          <p:nvPr/>
        </p:nvSpPr>
        <p:spPr bwMode="auto">
          <a:xfrm>
            <a:off x="7910537" y="4721118"/>
            <a:ext cx="1631614" cy="1631614"/>
          </a:xfrm>
          <a:prstGeom prst="ellipse">
            <a:avLst/>
          </a:prstGeom>
          <a:gradFill flip="none" rotWithShape="1">
            <a:gsLst>
              <a:gs pos="100000">
                <a:schemeClr val="tx1"/>
              </a:gs>
              <a:gs pos="0">
                <a:srgbClr val="CC9900"/>
              </a:gs>
              <a:gs pos="50000">
                <a:srgbClr val="663300"/>
              </a:gs>
              <a:gs pos="25000">
                <a:srgbClr val="996633"/>
              </a:gs>
            </a:gsLst>
            <a:lin ang="2700000" scaled="1"/>
            <a:tileRect/>
          </a:gradFill>
          <a:ln w="19050">
            <a:solidFill>
              <a:schemeClr val="tx1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200"/>
          </a:p>
        </p:txBody>
      </p:sp>
      <p:sp>
        <p:nvSpPr>
          <p:cNvPr id="68" name="楕円 67"/>
          <p:cNvSpPr/>
          <p:nvPr/>
        </p:nvSpPr>
        <p:spPr bwMode="auto">
          <a:xfrm>
            <a:off x="405909" y="4721118"/>
            <a:ext cx="1631614" cy="1631614"/>
          </a:xfrm>
          <a:prstGeom prst="ellipse">
            <a:avLst/>
          </a:prstGeom>
          <a:gradFill flip="none" rotWithShape="1">
            <a:gsLst>
              <a:gs pos="75000">
                <a:srgbClr val="996633"/>
              </a:gs>
              <a:gs pos="0">
                <a:srgbClr val="FFFF66"/>
              </a:gs>
              <a:gs pos="50000">
                <a:srgbClr val="FFC000"/>
              </a:gs>
              <a:gs pos="25000">
                <a:srgbClr val="FFFF00"/>
              </a:gs>
            </a:gsLst>
            <a:lin ang="2700000" scaled="1"/>
            <a:tileRect/>
          </a:gradFill>
          <a:ln w="19050">
            <a:solidFill>
              <a:schemeClr val="tx1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200"/>
          </a:p>
        </p:txBody>
      </p:sp>
    </p:spTree>
    <p:extLst>
      <p:ext uri="{BB962C8B-B14F-4D97-AF65-F5344CB8AC3E}">
        <p14:creationId xmlns:p14="http://schemas.microsoft.com/office/powerpoint/2010/main" val="9498824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楕円 16"/>
          <p:cNvSpPr/>
          <p:nvPr/>
        </p:nvSpPr>
        <p:spPr bwMode="auto">
          <a:xfrm>
            <a:off x="2268893" y="807277"/>
            <a:ext cx="1631614" cy="1631614"/>
          </a:xfrm>
          <a:prstGeom prst="ellipse">
            <a:avLst/>
          </a:prstGeom>
          <a:gradFill flip="none" rotWithShape="1">
            <a:gsLst>
              <a:gs pos="48000">
                <a:srgbClr val="FBE4AE"/>
              </a:gs>
              <a:gs pos="52000">
                <a:srgbClr val="FFC000"/>
              </a:gs>
            </a:gsLst>
            <a:lin ang="2700000" scaled="1"/>
            <a:tileRect/>
          </a:gradFill>
          <a:ln w="19050">
            <a:solidFill>
              <a:schemeClr val="tx1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200"/>
          </a:p>
        </p:txBody>
      </p:sp>
      <p:sp>
        <p:nvSpPr>
          <p:cNvPr id="21" name="楕円 20"/>
          <p:cNvSpPr/>
          <p:nvPr/>
        </p:nvSpPr>
        <p:spPr bwMode="auto">
          <a:xfrm>
            <a:off x="6012116" y="807277"/>
            <a:ext cx="1631614" cy="1631614"/>
          </a:xfrm>
          <a:prstGeom prst="ellipse">
            <a:avLst/>
          </a:prstGeom>
          <a:gradFill flip="none" rotWithShape="1">
            <a:gsLst>
              <a:gs pos="48000">
                <a:srgbClr val="FFC000"/>
              </a:gs>
              <a:gs pos="52000">
                <a:srgbClr val="996633"/>
              </a:gs>
            </a:gsLst>
            <a:lin ang="2700000" scaled="1"/>
            <a:tileRect/>
          </a:gradFill>
          <a:ln w="19050">
            <a:solidFill>
              <a:schemeClr val="tx1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200"/>
          </a:p>
        </p:txBody>
      </p:sp>
      <p:sp>
        <p:nvSpPr>
          <p:cNvPr id="42" name="楕円 41"/>
          <p:cNvSpPr/>
          <p:nvPr/>
        </p:nvSpPr>
        <p:spPr bwMode="auto">
          <a:xfrm>
            <a:off x="4185992" y="807277"/>
            <a:ext cx="1631614" cy="1631614"/>
          </a:xfrm>
          <a:prstGeom prst="ellipse">
            <a:avLst/>
          </a:prstGeom>
          <a:gradFill flip="none" rotWithShape="1">
            <a:gsLst>
              <a:gs pos="52000">
                <a:srgbClr val="FFC000"/>
              </a:gs>
              <a:gs pos="48000">
                <a:srgbClr val="FFFF00"/>
              </a:gs>
            </a:gsLst>
            <a:lin ang="2700000" scaled="1"/>
            <a:tileRect/>
          </a:gradFill>
          <a:ln w="19050">
            <a:solidFill>
              <a:schemeClr val="tx1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200"/>
          </a:p>
        </p:txBody>
      </p:sp>
      <p:sp>
        <p:nvSpPr>
          <p:cNvPr id="50" name="楕円 49"/>
          <p:cNvSpPr/>
          <p:nvPr/>
        </p:nvSpPr>
        <p:spPr bwMode="auto">
          <a:xfrm>
            <a:off x="7910537" y="807277"/>
            <a:ext cx="1631614" cy="1631614"/>
          </a:xfrm>
          <a:prstGeom prst="ellipse">
            <a:avLst/>
          </a:prstGeom>
          <a:gradFill flip="none" rotWithShape="1">
            <a:gsLst>
              <a:gs pos="48000">
                <a:srgbClr val="CC9900"/>
              </a:gs>
              <a:gs pos="52000">
                <a:srgbClr val="996633"/>
              </a:gs>
            </a:gsLst>
            <a:lin ang="2700000" scaled="1"/>
            <a:tileRect/>
          </a:gradFill>
          <a:ln w="19050">
            <a:solidFill>
              <a:schemeClr val="tx1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200"/>
          </a:p>
        </p:txBody>
      </p:sp>
      <p:sp>
        <p:nvSpPr>
          <p:cNvPr id="51" name="楕円 50"/>
          <p:cNvSpPr/>
          <p:nvPr/>
        </p:nvSpPr>
        <p:spPr bwMode="auto">
          <a:xfrm>
            <a:off x="405909" y="807277"/>
            <a:ext cx="1631614" cy="1631614"/>
          </a:xfrm>
          <a:prstGeom prst="ellipse">
            <a:avLst/>
          </a:prstGeom>
          <a:gradFill flip="none" rotWithShape="1">
            <a:gsLst>
              <a:gs pos="48000">
                <a:srgbClr val="FFFF66"/>
              </a:gs>
              <a:gs pos="52000">
                <a:srgbClr val="FFFF00"/>
              </a:gs>
            </a:gsLst>
            <a:lin ang="2700000" scaled="1"/>
            <a:tileRect/>
          </a:gradFill>
          <a:ln w="19050">
            <a:solidFill>
              <a:schemeClr val="tx1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200"/>
          </a:p>
        </p:txBody>
      </p:sp>
      <p:sp>
        <p:nvSpPr>
          <p:cNvPr id="61" name="楕円 60"/>
          <p:cNvSpPr/>
          <p:nvPr/>
        </p:nvSpPr>
        <p:spPr bwMode="auto">
          <a:xfrm>
            <a:off x="2268893" y="2801177"/>
            <a:ext cx="1631614" cy="1631614"/>
          </a:xfrm>
          <a:prstGeom prst="ellipse">
            <a:avLst/>
          </a:prstGeom>
          <a:gradFill flip="none" rotWithShape="1">
            <a:gsLst>
              <a:gs pos="75000">
                <a:srgbClr val="FF6600"/>
              </a:gs>
              <a:gs pos="25000">
                <a:schemeClr val="bg1"/>
              </a:gs>
              <a:gs pos="100000">
                <a:srgbClr val="FFC000"/>
              </a:gs>
              <a:gs pos="0">
                <a:srgbClr val="FBE4AE"/>
              </a:gs>
              <a:gs pos="48000">
                <a:srgbClr val="FBE4AE"/>
              </a:gs>
              <a:gs pos="52000">
                <a:srgbClr val="FFC000"/>
              </a:gs>
            </a:gsLst>
            <a:lin ang="2700000" scaled="1"/>
            <a:tileRect/>
          </a:gradFill>
          <a:ln w="19050">
            <a:solidFill>
              <a:schemeClr val="tx1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200"/>
          </a:p>
        </p:txBody>
      </p:sp>
      <p:sp>
        <p:nvSpPr>
          <p:cNvPr id="62" name="楕円 61"/>
          <p:cNvSpPr/>
          <p:nvPr/>
        </p:nvSpPr>
        <p:spPr bwMode="auto">
          <a:xfrm>
            <a:off x="6012116" y="2801177"/>
            <a:ext cx="1631614" cy="1631614"/>
          </a:xfrm>
          <a:prstGeom prst="ellipse">
            <a:avLst/>
          </a:prstGeom>
          <a:gradFill flip="none" rotWithShape="1">
            <a:gsLst>
              <a:gs pos="75000">
                <a:srgbClr val="663300"/>
              </a:gs>
              <a:gs pos="24816">
                <a:srgbClr val="FFFF00"/>
              </a:gs>
              <a:gs pos="100000">
                <a:srgbClr val="996633"/>
              </a:gs>
              <a:gs pos="0">
                <a:srgbClr val="FFC000"/>
              </a:gs>
              <a:gs pos="48000">
                <a:srgbClr val="FFC000"/>
              </a:gs>
              <a:gs pos="52000">
                <a:srgbClr val="996633"/>
              </a:gs>
            </a:gsLst>
            <a:lin ang="2700000" scaled="1"/>
            <a:tileRect/>
          </a:gradFill>
          <a:ln w="19050">
            <a:solidFill>
              <a:schemeClr val="tx1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200"/>
          </a:p>
        </p:txBody>
      </p:sp>
      <p:sp>
        <p:nvSpPr>
          <p:cNvPr id="63" name="楕円 62"/>
          <p:cNvSpPr/>
          <p:nvPr/>
        </p:nvSpPr>
        <p:spPr bwMode="auto">
          <a:xfrm>
            <a:off x="4149132" y="2769427"/>
            <a:ext cx="1631614" cy="1631614"/>
          </a:xfrm>
          <a:prstGeom prst="ellipse">
            <a:avLst/>
          </a:prstGeom>
          <a:gradFill flip="none" rotWithShape="1">
            <a:gsLst>
              <a:gs pos="75472">
                <a:srgbClr val="FF6600"/>
              </a:gs>
              <a:gs pos="100000">
                <a:srgbClr val="FFC000"/>
              </a:gs>
              <a:gs pos="25000">
                <a:schemeClr val="bg1"/>
              </a:gs>
              <a:gs pos="0">
                <a:srgbClr val="FFFF00"/>
              </a:gs>
              <a:gs pos="52000">
                <a:srgbClr val="FFC000"/>
              </a:gs>
              <a:gs pos="48000">
                <a:srgbClr val="FFFF00"/>
              </a:gs>
            </a:gsLst>
            <a:lin ang="2700000" scaled="1"/>
            <a:tileRect/>
          </a:gradFill>
          <a:ln w="19050">
            <a:solidFill>
              <a:schemeClr val="tx1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200"/>
          </a:p>
        </p:txBody>
      </p:sp>
      <p:sp>
        <p:nvSpPr>
          <p:cNvPr id="64" name="楕円 63"/>
          <p:cNvSpPr/>
          <p:nvPr/>
        </p:nvSpPr>
        <p:spPr bwMode="auto">
          <a:xfrm>
            <a:off x="7910537" y="2801177"/>
            <a:ext cx="1631614" cy="1631614"/>
          </a:xfrm>
          <a:prstGeom prst="ellipse">
            <a:avLst/>
          </a:prstGeom>
          <a:gradFill flip="none" rotWithShape="1">
            <a:gsLst>
              <a:gs pos="75000">
                <a:srgbClr val="663300"/>
              </a:gs>
              <a:gs pos="100000">
                <a:srgbClr val="996633"/>
              </a:gs>
              <a:gs pos="25000">
                <a:srgbClr val="FFCC00"/>
              </a:gs>
              <a:gs pos="0">
                <a:srgbClr val="CC9900"/>
              </a:gs>
              <a:gs pos="48000">
                <a:srgbClr val="CC9900"/>
              </a:gs>
              <a:gs pos="52000">
                <a:srgbClr val="996633"/>
              </a:gs>
            </a:gsLst>
            <a:lin ang="2700000" scaled="1"/>
            <a:tileRect/>
          </a:gradFill>
          <a:ln w="19050">
            <a:solidFill>
              <a:schemeClr val="tx1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200"/>
          </a:p>
        </p:txBody>
      </p:sp>
      <p:sp>
        <p:nvSpPr>
          <p:cNvPr id="65" name="楕円 64"/>
          <p:cNvSpPr/>
          <p:nvPr/>
        </p:nvSpPr>
        <p:spPr bwMode="auto">
          <a:xfrm>
            <a:off x="405909" y="2801177"/>
            <a:ext cx="1631614" cy="1631614"/>
          </a:xfrm>
          <a:prstGeom prst="ellipse">
            <a:avLst/>
          </a:prstGeom>
          <a:gradFill flip="none" rotWithShape="1">
            <a:gsLst>
              <a:gs pos="75000">
                <a:srgbClr val="FFC000"/>
              </a:gs>
              <a:gs pos="24816">
                <a:schemeClr val="bg1"/>
              </a:gs>
              <a:gs pos="100000">
                <a:srgbClr val="FFFF00"/>
              </a:gs>
              <a:gs pos="0">
                <a:srgbClr val="FFFF66"/>
              </a:gs>
              <a:gs pos="48000">
                <a:srgbClr val="FFFF66"/>
              </a:gs>
              <a:gs pos="52000">
                <a:srgbClr val="FFFF00"/>
              </a:gs>
            </a:gsLst>
            <a:lin ang="2700000" scaled="1"/>
            <a:tileRect/>
          </a:gradFill>
          <a:ln w="19050">
            <a:solidFill>
              <a:schemeClr val="tx1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200"/>
          </a:p>
        </p:txBody>
      </p:sp>
      <p:sp>
        <p:nvSpPr>
          <p:cNvPr id="66" name="楕円 65"/>
          <p:cNvSpPr/>
          <p:nvPr/>
        </p:nvSpPr>
        <p:spPr bwMode="auto">
          <a:xfrm>
            <a:off x="2268893" y="4731577"/>
            <a:ext cx="1631614" cy="1631614"/>
          </a:xfrm>
          <a:prstGeom prst="ellipse">
            <a:avLst/>
          </a:prstGeom>
          <a:gradFill flip="none" rotWithShape="1">
            <a:gsLst>
              <a:gs pos="75000">
                <a:srgbClr val="FFFF00"/>
              </a:gs>
              <a:gs pos="25000">
                <a:srgbClr val="FFC000"/>
              </a:gs>
              <a:gs pos="100000">
                <a:srgbClr val="FFC000"/>
              </a:gs>
              <a:gs pos="0">
                <a:srgbClr val="FBE4AE"/>
              </a:gs>
              <a:gs pos="48000">
                <a:srgbClr val="FBE4AE"/>
              </a:gs>
              <a:gs pos="52000">
                <a:srgbClr val="FFC000"/>
              </a:gs>
            </a:gsLst>
            <a:lin ang="2700000" scaled="1"/>
            <a:tileRect/>
          </a:gradFill>
          <a:ln w="19050">
            <a:solidFill>
              <a:schemeClr val="tx1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200"/>
          </a:p>
        </p:txBody>
      </p:sp>
      <p:sp>
        <p:nvSpPr>
          <p:cNvPr id="67" name="楕円 66"/>
          <p:cNvSpPr/>
          <p:nvPr/>
        </p:nvSpPr>
        <p:spPr bwMode="auto">
          <a:xfrm>
            <a:off x="6012116" y="4731577"/>
            <a:ext cx="1631614" cy="1631614"/>
          </a:xfrm>
          <a:prstGeom prst="ellipse">
            <a:avLst/>
          </a:prstGeom>
          <a:gradFill flip="none" rotWithShape="1">
            <a:gsLst>
              <a:gs pos="75000">
                <a:srgbClr val="FFC000"/>
              </a:gs>
              <a:gs pos="24816">
                <a:srgbClr val="FF6600"/>
              </a:gs>
              <a:gs pos="100000">
                <a:srgbClr val="996633"/>
              </a:gs>
              <a:gs pos="0">
                <a:srgbClr val="FFC000"/>
              </a:gs>
              <a:gs pos="48000">
                <a:srgbClr val="FFC000"/>
              </a:gs>
              <a:gs pos="52000">
                <a:srgbClr val="996633"/>
              </a:gs>
            </a:gsLst>
            <a:lin ang="2700000" scaled="1"/>
            <a:tileRect/>
          </a:gradFill>
          <a:ln w="19050">
            <a:solidFill>
              <a:schemeClr val="tx1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200"/>
          </a:p>
        </p:txBody>
      </p:sp>
      <p:sp>
        <p:nvSpPr>
          <p:cNvPr id="68" name="楕円 67"/>
          <p:cNvSpPr/>
          <p:nvPr/>
        </p:nvSpPr>
        <p:spPr bwMode="auto">
          <a:xfrm>
            <a:off x="4185992" y="4731577"/>
            <a:ext cx="1631614" cy="1631614"/>
          </a:xfrm>
          <a:prstGeom prst="ellipse">
            <a:avLst/>
          </a:prstGeom>
          <a:gradFill flip="none" rotWithShape="1">
            <a:gsLst>
              <a:gs pos="75472">
                <a:srgbClr val="FFFF00"/>
              </a:gs>
              <a:gs pos="100000">
                <a:srgbClr val="FFC000"/>
              </a:gs>
              <a:gs pos="25000">
                <a:srgbClr val="FFC000"/>
              </a:gs>
              <a:gs pos="0">
                <a:srgbClr val="FFFF00"/>
              </a:gs>
              <a:gs pos="52000">
                <a:srgbClr val="FFC000"/>
              </a:gs>
              <a:gs pos="48000">
                <a:srgbClr val="FFFF00"/>
              </a:gs>
            </a:gsLst>
            <a:lin ang="2700000" scaled="1"/>
            <a:tileRect/>
          </a:gradFill>
          <a:ln w="19050">
            <a:solidFill>
              <a:schemeClr val="tx1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200"/>
          </a:p>
        </p:txBody>
      </p:sp>
      <p:sp>
        <p:nvSpPr>
          <p:cNvPr id="69" name="楕円 68"/>
          <p:cNvSpPr/>
          <p:nvPr/>
        </p:nvSpPr>
        <p:spPr bwMode="auto">
          <a:xfrm>
            <a:off x="7910537" y="4731577"/>
            <a:ext cx="1631614" cy="1631614"/>
          </a:xfrm>
          <a:prstGeom prst="ellipse">
            <a:avLst/>
          </a:prstGeom>
          <a:gradFill flip="none" rotWithShape="1">
            <a:gsLst>
              <a:gs pos="75000">
                <a:srgbClr val="FFFF00"/>
              </a:gs>
              <a:gs pos="100000">
                <a:srgbClr val="996633"/>
              </a:gs>
              <a:gs pos="25000">
                <a:srgbClr val="CC6600"/>
              </a:gs>
              <a:gs pos="0">
                <a:srgbClr val="CC9900"/>
              </a:gs>
              <a:gs pos="48000">
                <a:srgbClr val="CC9900"/>
              </a:gs>
              <a:gs pos="52000">
                <a:srgbClr val="996633"/>
              </a:gs>
            </a:gsLst>
            <a:lin ang="2700000" scaled="1"/>
            <a:tileRect/>
          </a:gradFill>
          <a:ln w="19050">
            <a:solidFill>
              <a:schemeClr val="tx1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200"/>
          </a:p>
        </p:txBody>
      </p:sp>
      <p:sp>
        <p:nvSpPr>
          <p:cNvPr id="70" name="楕円 69"/>
          <p:cNvSpPr/>
          <p:nvPr/>
        </p:nvSpPr>
        <p:spPr bwMode="auto">
          <a:xfrm>
            <a:off x="405909" y="4731577"/>
            <a:ext cx="1631614" cy="1631614"/>
          </a:xfrm>
          <a:prstGeom prst="ellipse">
            <a:avLst/>
          </a:prstGeom>
          <a:gradFill flip="none" rotWithShape="1">
            <a:gsLst>
              <a:gs pos="75000">
                <a:schemeClr val="bg1">
                  <a:lumMod val="95000"/>
                </a:schemeClr>
              </a:gs>
              <a:gs pos="24816">
                <a:srgbClr val="FFC000"/>
              </a:gs>
              <a:gs pos="100000">
                <a:srgbClr val="FFFF00"/>
              </a:gs>
              <a:gs pos="0">
                <a:srgbClr val="FFFF66"/>
              </a:gs>
              <a:gs pos="48000">
                <a:srgbClr val="FFFF66"/>
              </a:gs>
              <a:gs pos="52000">
                <a:srgbClr val="FFFF00"/>
              </a:gs>
            </a:gsLst>
            <a:lin ang="2700000" scaled="1"/>
            <a:tileRect/>
          </a:gradFill>
          <a:ln w="19050">
            <a:solidFill>
              <a:schemeClr val="tx1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200"/>
          </a:p>
        </p:txBody>
      </p:sp>
    </p:spTree>
    <p:extLst>
      <p:ext uri="{BB962C8B-B14F-4D97-AF65-F5344CB8AC3E}">
        <p14:creationId xmlns:p14="http://schemas.microsoft.com/office/powerpoint/2010/main" val="7943539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 bwMode="auto">
          <a:xfrm>
            <a:off x="287134" y="249394"/>
            <a:ext cx="4594759" cy="6329956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>
                <a:lumMod val="50000"/>
              </a:schemeClr>
            </a:solidFill>
            <a:prstDash val="dash"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 bwMode="auto">
          <a:xfrm>
            <a:off x="5049634" y="249394"/>
            <a:ext cx="4594759" cy="6329956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>
                <a:lumMod val="50000"/>
              </a:schemeClr>
            </a:solidFill>
            <a:prstDash val="dash"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478084" y="379098"/>
            <a:ext cx="35189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グラデーションのコピー方法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926" y="798011"/>
            <a:ext cx="1423596" cy="1337704"/>
          </a:xfrm>
          <a:prstGeom prst="rect">
            <a:avLst/>
          </a:prstGeom>
        </p:spPr>
      </p:pic>
      <p:sp>
        <p:nvSpPr>
          <p:cNvPr id="55" name="テキスト ボックス 54"/>
          <p:cNvSpPr txBox="1"/>
          <p:nvPr/>
        </p:nvSpPr>
        <p:spPr>
          <a:xfrm>
            <a:off x="645521" y="792138"/>
            <a:ext cx="2646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①コピー元を選択します。</a:t>
            </a: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645522" y="2301112"/>
            <a:ext cx="38779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②書式コピー／貼り付けを選択します。</a:t>
            </a:r>
          </a:p>
        </p:txBody>
      </p:sp>
      <p:grpSp>
        <p:nvGrpSpPr>
          <p:cNvPr id="13" name="グループ化 12"/>
          <p:cNvGrpSpPr/>
          <p:nvPr/>
        </p:nvGrpSpPr>
        <p:grpSpPr>
          <a:xfrm>
            <a:off x="759825" y="2630337"/>
            <a:ext cx="2013575" cy="1477140"/>
            <a:chOff x="378824" y="2780188"/>
            <a:chExt cx="1589499" cy="1166042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8824" y="2780188"/>
              <a:ext cx="1589499" cy="1166042"/>
            </a:xfrm>
            <a:prstGeom prst="rect">
              <a:avLst/>
            </a:prstGeom>
          </p:spPr>
        </p:pic>
        <p:sp>
          <p:nvSpPr>
            <p:cNvPr id="11" name="角丸四角形 10"/>
            <p:cNvSpPr/>
            <p:nvPr/>
          </p:nvSpPr>
          <p:spPr>
            <a:xfrm>
              <a:off x="723899" y="3615642"/>
              <a:ext cx="1084623" cy="200025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12" name="図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2124" y="4873384"/>
            <a:ext cx="2537465" cy="1626581"/>
          </a:xfrm>
          <a:prstGeom prst="rect">
            <a:avLst/>
          </a:prstGeom>
        </p:spPr>
      </p:pic>
      <p:sp>
        <p:nvSpPr>
          <p:cNvPr id="63" name="テキスト ボックス 62"/>
          <p:cNvSpPr txBox="1"/>
          <p:nvPr/>
        </p:nvSpPr>
        <p:spPr>
          <a:xfrm>
            <a:off x="645521" y="4395283"/>
            <a:ext cx="38779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③コピー先の画像をクリックすると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書式コピーされます。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288209" y="379098"/>
            <a:ext cx="37753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グラデーション向きの変更方法</a:t>
            </a:r>
          </a:p>
        </p:txBody>
      </p:sp>
      <p:grpSp>
        <p:nvGrpSpPr>
          <p:cNvPr id="8" name="グループ化 7"/>
          <p:cNvGrpSpPr/>
          <p:nvPr/>
        </p:nvGrpSpPr>
        <p:grpSpPr>
          <a:xfrm>
            <a:off x="5351524" y="1440056"/>
            <a:ext cx="2436791" cy="1569097"/>
            <a:chOff x="5351524" y="1440056"/>
            <a:chExt cx="3863473" cy="2487765"/>
          </a:xfrm>
        </p:grpSpPr>
        <p:pic>
          <p:nvPicPr>
            <p:cNvPr id="4" name="図 3"/>
            <p:cNvPicPr>
              <a:picLocks noChangeAspect="1"/>
            </p:cNvPicPr>
            <p:nvPr/>
          </p:nvPicPr>
          <p:blipFill rotWithShape="1">
            <a:blip r:embed="rId5"/>
            <a:srcRect t="3014"/>
            <a:stretch/>
          </p:blipFill>
          <p:spPr>
            <a:xfrm>
              <a:off x="5351524" y="1440056"/>
              <a:ext cx="3863473" cy="2487765"/>
            </a:xfrm>
            <a:prstGeom prst="rect">
              <a:avLst/>
            </a:prstGeom>
          </p:spPr>
        </p:pic>
        <p:sp>
          <p:nvSpPr>
            <p:cNvPr id="6" name="四角形: 角を丸くする 5"/>
            <p:cNvSpPr/>
            <p:nvPr/>
          </p:nvSpPr>
          <p:spPr bwMode="auto">
            <a:xfrm>
              <a:off x="7023230" y="3107659"/>
              <a:ext cx="2160240" cy="165410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17" name="テキスト ボックス 16"/>
          <p:cNvSpPr txBox="1"/>
          <p:nvPr/>
        </p:nvSpPr>
        <p:spPr>
          <a:xfrm>
            <a:off x="5251704" y="792138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①図形を選択して書式設定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②方向を選択します</a:t>
            </a: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34186" y="3529647"/>
            <a:ext cx="3364219" cy="948695"/>
          </a:xfrm>
          <a:prstGeom prst="rect">
            <a:avLst/>
          </a:prstGeom>
        </p:spPr>
      </p:pic>
      <p:sp>
        <p:nvSpPr>
          <p:cNvPr id="19" name="テキスト ボックス 18"/>
          <p:cNvSpPr txBox="1"/>
          <p:nvPr/>
        </p:nvSpPr>
        <p:spPr>
          <a:xfrm>
            <a:off x="5251704" y="3191093"/>
            <a:ext cx="42883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③プルダウンメニューから任意の方向を選択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5351524" y="4877889"/>
            <a:ext cx="667279" cy="667279"/>
          </a:xfrm>
          <a:prstGeom prst="rect">
            <a:avLst/>
          </a:prstGeom>
          <a:gradFill flip="none" rotWithShape="1">
            <a:gsLst>
              <a:gs pos="51000">
                <a:srgbClr val="00B0F0"/>
              </a:gs>
              <a:gs pos="0">
                <a:srgbClr val="FF6600"/>
              </a:gs>
              <a:gs pos="49000">
                <a:srgbClr val="FF6600"/>
              </a:gs>
              <a:gs pos="100000">
                <a:srgbClr val="00B0F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200"/>
          </a:p>
        </p:txBody>
      </p:sp>
      <p:sp>
        <p:nvSpPr>
          <p:cNvPr id="22" name="正方形/長方形 21"/>
          <p:cNvSpPr/>
          <p:nvPr/>
        </p:nvSpPr>
        <p:spPr>
          <a:xfrm>
            <a:off x="6077842" y="4873384"/>
            <a:ext cx="656139" cy="656139"/>
          </a:xfrm>
          <a:prstGeom prst="rect">
            <a:avLst/>
          </a:prstGeom>
          <a:gradFill flip="none" rotWithShape="1">
            <a:gsLst>
              <a:gs pos="51000">
                <a:srgbClr val="00B0F0"/>
              </a:gs>
              <a:gs pos="0">
                <a:srgbClr val="FF6600"/>
              </a:gs>
              <a:gs pos="49000">
                <a:srgbClr val="FF6600"/>
              </a:gs>
              <a:gs pos="100000">
                <a:srgbClr val="00B0F0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200"/>
          </a:p>
        </p:txBody>
      </p:sp>
      <p:sp>
        <p:nvSpPr>
          <p:cNvPr id="23" name="正方形/長方形 22"/>
          <p:cNvSpPr/>
          <p:nvPr/>
        </p:nvSpPr>
        <p:spPr>
          <a:xfrm>
            <a:off x="6789799" y="4877889"/>
            <a:ext cx="667279" cy="667279"/>
          </a:xfrm>
          <a:prstGeom prst="rect">
            <a:avLst/>
          </a:prstGeom>
          <a:gradFill flip="none" rotWithShape="1">
            <a:gsLst>
              <a:gs pos="51000">
                <a:srgbClr val="00B0F0"/>
              </a:gs>
              <a:gs pos="0">
                <a:srgbClr val="FF6600"/>
              </a:gs>
              <a:gs pos="49000">
                <a:srgbClr val="FF6600"/>
              </a:gs>
              <a:gs pos="100000">
                <a:srgbClr val="00B0F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200"/>
          </a:p>
        </p:txBody>
      </p:sp>
      <p:sp>
        <p:nvSpPr>
          <p:cNvPr id="24" name="正方形/長方形 23"/>
          <p:cNvSpPr/>
          <p:nvPr/>
        </p:nvSpPr>
        <p:spPr>
          <a:xfrm>
            <a:off x="7516117" y="4873384"/>
            <a:ext cx="656139" cy="656139"/>
          </a:xfrm>
          <a:prstGeom prst="rect">
            <a:avLst/>
          </a:prstGeom>
          <a:gradFill flip="none" rotWithShape="1">
            <a:gsLst>
              <a:gs pos="51000">
                <a:srgbClr val="00B0F0"/>
              </a:gs>
              <a:gs pos="0">
                <a:srgbClr val="FF6600"/>
              </a:gs>
              <a:gs pos="49000">
                <a:srgbClr val="FF6600"/>
              </a:gs>
              <a:gs pos="100000">
                <a:srgbClr val="00B0F0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20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251704" y="5762843"/>
            <a:ext cx="34676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角度で入力しても変更できます。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5251704" y="4543643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④完成</a:t>
            </a:r>
          </a:p>
        </p:txBody>
      </p:sp>
    </p:spTree>
    <p:extLst>
      <p:ext uri="{BB962C8B-B14F-4D97-AF65-F5344CB8AC3E}">
        <p14:creationId xmlns:p14="http://schemas.microsoft.com/office/powerpoint/2010/main" val="76354215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</Words>
  <Application>Microsoft Office PowerPoint</Application>
  <PresentationFormat>A4 210 x 297 mm</PresentationFormat>
  <Paragraphs>11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pptx540_金（ゴールド）のグラデーションパターン</dc:title>
  <dc:subject>pptx540_金（ゴールド）のグラデーションパターン</dc:subject>
  <dc:creator>http://www.digipot.net</dc:creator>
  <cp:lastModifiedBy/>
  <cp:revision>1</cp:revision>
  <dcterms:created xsi:type="dcterms:W3CDTF">2014-01-30T05:12:09Z</dcterms:created>
  <dcterms:modified xsi:type="dcterms:W3CDTF">2017-03-20T15:04:57Z</dcterms:modified>
  <cp:category/>
  <cp:version>1</cp:version>
</cp:coreProperties>
</file>